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4457700" cy="42418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787400" y="787400"/>
            <a:ext cx="0" cy="39116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2146300" y="787400"/>
            <a:ext cx="0" cy="19621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2146300" y="2901950"/>
            <a:ext cx="0" cy="317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" name=""/>
          <p:cNvCxnSpPr/>
          <p:nvPr/>
        </p:nvCxnSpPr>
        <p:spPr>
          <a:xfrm>
            <a:off x="2146300" y="3232150"/>
            <a:ext cx="0" cy="1206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7" name=""/>
          <p:cNvCxnSpPr/>
          <p:nvPr/>
        </p:nvCxnSpPr>
        <p:spPr>
          <a:xfrm>
            <a:off x="2146300" y="3492500"/>
            <a:ext cx="0" cy="1270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8" name=""/>
          <p:cNvCxnSpPr/>
          <p:nvPr/>
        </p:nvCxnSpPr>
        <p:spPr>
          <a:xfrm>
            <a:off x="2146300" y="3759200"/>
            <a:ext cx="0" cy="558799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9" name=""/>
          <p:cNvCxnSpPr/>
          <p:nvPr/>
        </p:nvCxnSpPr>
        <p:spPr>
          <a:xfrm>
            <a:off x="2146300" y="4521200"/>
            <a:ext cx="0" cy="177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0" name=""/>
          <p:cNvCxnSpPr/>
          <p:nvPr/>
        </p:nvCxnSpPr>
        <p:spPr>
          <a:xfrm>
            <a:off x="2400300" y="787400"/>
            <a:ext cx="0" cy="19621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1" name=""/>
          <p:cNvCxnSpPr/>
          <p:nvPr/>
        </p:nvCxnSpPr>
        <p:spPr>
          <a:xfrm>
            <a:off x="2400300" y="2901950"/>
            <a:ext cx="0" cy="177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2" name=""/>
          <p:cNvCxnSpPr/>
          <p:nvPr/>
        </p:nvCxnSpPr>
        <p:spPr>
          <a:xfrm>
            <a:off x="2400300" y="3232150"/>
            <a:ext cx="0" cy="1206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3" name=""/>
          <p:cNvCxnSpPr/>
          <p:nvPr/>
        </p:nvCxnSpPr>
        <p:spPr>
          <a:xfrm>
            <a:off x="2400300" y="3492500"/>
            <a:ext cx="0" cy="1270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4" name=""/>
          <p:cNvCxnSpPr/>
          <p:nvPr/>
        </p:nvCxnSpPr>
        <p:spPr>
          <a:xfrm>
            <a:off x="2400300" y="3759200"/>
            <a:ext cx="0" cy="558799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5" name=""/>
          <p:cNvCxnSpPr/>
          <p:nvPr/>
        </p:nvCxnSpPr>
        <p:spPr>
          <a:xfrm>
            <a:off x="2400300" y="4521200"/>
            <a:ext cx="0" cy="177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6" name=""/>
          <p:cNvCxnSpPr/>
          <p:nvPr/>
        </p:nvCxnSpPr>
        <p:spPr>
          <a:xfrm>
            <a:off x="4572000" y="787400"/>
            <a:ext cx="0" cy="39116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7" name=""/>
          <p:cNvSpPr/>
          <p:nvPr/>
        </p:nvSpPr>
        <p:spPr>
          <a:xfrm>
            <a:off x="6858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18" name=""/>
          <p:cNvSpPr/>
          <p:nvPr/>
        </p:nvSpPr>
        <p:spPr>
          <a:xfrm>
            <a:off x="20447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19" name=""/>
          <p:cNvSpPr/>
          <p:nvPr/>
        </p:nvSpPr>
        <p:spPr>
          <a:xfrm>
            <a:off x="2311400" y="508000"/>
            <a:ext cx="177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20" name=""/>
          <p:cNvSpPr/>
          <p:nvPr/>
        </p:nvSpPr>
        <p:spPr>
          <a:xfrm>
            <a:off x="44704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d</a:t>
            </a:r>
          </a:p>
        </p:txBody>
      </p:sp>
      <p:sp>
        <p:nvSpPr>
          <p:cNvPr id="21" name=""/>
          <p:cNvSpPr/>
          <p:nvPr/>
        </p:nvSpPr>
        <p:spPr>
          <a:xfrm>
            <a:off x="1197635" y="660400"/>
            <a:ext cx="443179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solid</a:t>
            </a:r>
          </a:p>
        </p:txBody>
      </p:sp>
      <p:cxnSp>
        <p:nvCxnSpPr>
          <p:cNvPr id="22" name=""/>
          <p:cNvCxnSpPr/>
          <p:nvPr/>
        </p:nvCxnSpPr>
        <p:spPr>
          <a:xfrm>
            <a:off x="793750" y="895350"/>
            <a:ext cx="13462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3" name=""/>
          <p:cNvSpPr/>
          <p:nvPr/>
        </p:nvSpPr>
        <p:spPr>
          <a:xfrm>
            <a:off x="1129868" y="927100"/>
            <a:ext cx="578713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empty</a:t>
            </a:r>
          </a:p>
        </p:txBody>
      </p:sp>
      <p:cxnSp>
        <p:nvCxnSpPr>
          <p:cNvPr id="24" name=""/>
          <p:cNvCxnSpPr/>
          <p:nvPr/>
        </p:nvCxnSpPr>
        <p:spPr>
          <a:xfrm>
            <a:off x="793750" y="1162050"/>
            <a:ext cx="13462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5" name=""/>
          <p:cNvSpPr/>
          <p:nvPr/>
        </p:nvSpPr>
        <p:spPr>
          <a:xfrm>
            <a:off x="1248435" y="1193800"/>
            <a:ext cx="341579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line</a:t>
            </a:r>
          </a:p>
        </p:txBody>
      </p:sp>
      <p:cxnSp>
        <p:nvCxnSpPr>
          <p:cNvPr id="26" name=""/>
          <p:cNvCxnSpPr/>
          <p:nvPr/>
        </p:nvCxnSpPr>
        <p:spPr>
          <a:xfrm>
            <a:off x="793750" y="1428750"/>
            <a:ext cx="1346200" cy="0"/>
          </a:xfrm>
          <a:prstGeom prst="line"/>
          <a:ln w="12700">
            <a:prstDash val="solid"/>
            <a:tailEnd type="arrow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7" name=""/>
          <p:cNvSpPr/>
          <p:nvPr/>
        </p:nvSpPr>
        <p:spPr>
          <a:xfrm>
            <a:off x="1242745" y="1460500"/>
            <a:ext cx="352958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half</a:t>
            </a:r>
          </a:p>
        </p:txBody>
      </p:sp>
      <p:cxnSp>
        <p:nvCxnSpPr>
          <p:cNvPr id="28" name=""/>
          <p:cNvCxnSpPr/>
          <p:nvPr/>
        </p:nvCxnSpPr>
        <p:spPr>
          <a:xfrm>
            <a:off x="793750" y="1695450"/>
            <a:ext cx="1346200" cy="0"/>
          </a:xfrm>
          <a:prstGeom prst="line"/>
          <a:ln w="12700">
            <a:prstDash val="solid"/>
            <a:tailEnd type="arrow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9" name=""/>
          <p:cNvSpPr/>
          <p:nvPr/>
        </p:nvSpPr>
        <p:spPr>
          <a:xfrm>
            <a:off x="1141628" y="1727200"/>
            <a:ext cx="533603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sharp</a:t>
            </a:r>
          </a:p>
        </p:txBody>
      </p:sp>
      <p:cxnSp>
        <p:nvCxnSpPr>
          <p:cNvPr id="30" name=""/>
          <p:cNvCxnSpPr/>
          <p:nvPr/>
        </p:nvCxnSpPr>
        <p:spPr>
          <a:xfrm>
            <a:off x="793750" y="1962150"/>
            <a:ext cx="1346200" cy="0"/>
          </a:xfrm>
          <a:prstGeom prst="line"/>
          <a:ln w="12700">
            <a:prstDash val="solid"/>
            <a:tailEnd type="stealth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31" name=""/>
          <p:cNvSpPr/>
          <p:nvPr/>
        </p:nvSpPr>
        <p:spPr>
          <a:xfrm>
            <a:off x="808482" y="2057400"/>
            <a:ext cx="1199895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empty_sharp</a:t>
            </a:r>
          </a:p>
        </p:txBody>
      </p:sp>
      <p:cxnSp>
        <p:nvCxnSpPr>
          <p:cNvPr id="32" name=""/>
          <p:cNvCxnSpPr/>
          <p:nvPr/>
        </p:nvCxnSpPr>
        <p:spPr>
          <a:xfrm>
            <a:off x="793750" y="2292350"/>
            <a:ext cx="1346200" cy="0"/>
          </a:xfrm>
          <a:prstGeom prst="line"/>
          <a:ln w="12700">
            <a:prstDash val="solid"/>
            <a:tailEnd type="stealth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33" name=""/>
          <p:cNvSpPr/>
          <p:nvPr/>
        </p:nvSpPr>
        <p:spPr>
          <a:xfrm>
            <a:off x="1242745" y="2324100"/>
            <a:ext cx="352958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vee</a:t>
            </a:r>
          </a:p>
        </p:txBody>
      </p:sp>
      <p:cxnSp>
        <p:nvCxnSpPr>
          <p:cNvPr id="34" name=""/>
          <p:cNvCxnSpPr/>
          <p:nvPr/>
        </p:nvCxnSpPr>
        <p:spPr>
          <a:xfrm>
            <a:off x="793750" y="2559050"/>
            <a:ext cx="1346200" cy="0"/>
          </a:xfrm>
          <a:prstGeom prst="line"/>
          <a:ln w="12700">
            <a:prstDash val="solid"/>
            <a:tailEnd type="arrow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35" name=""/>
          <p:cNvSpPr/>
          <p:nvPr/>
        </p:nvSpPr>
        <p:spPr>
          <a:xfrm>
            <a:off x="3060496" y="660400"/>
            <a:ext cx="63540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double</a:t>
            </a:r>
          </a:p>
        </p:txBody>
      </p:sp>
      <p:cxnSp>
        <p:nvCxnSpPr>
          <p:cNvPr id="36" name=""/>
          <p:cNvCxnSpPr/>
          <p:nvPr/>
        </p:nvCxnSpPr>
        <p:spPr>
          <a:xfrm>
            <a:off x="2406650" y="895350"/>
            <a:ext cx="2159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37" name=""/>
          <p:cNvSpPr/>
          <p:nvPr/>
        </p:nvSpPr>
        <p:spPr>
          <a:xfrm>
            <a:off x="2751861" y="927100"/>
            <a:ext cx="1132027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triple_empty</a:t>
            </a:r>
          </a:p>
        </p:txBody>
      </p:sp>
      <p:cxnSp>
        <p:nvCxnSpPr>
          <p:cNvPr id="38" name=""/>
          <p:cNvCxnSpPr/>
          <p:nvPr/>
        </p:nvCxnSpPr>
        <p:spPr>
          <a:xfrm>
            <a:off x="2406650" y="1162050"/>
            <a:ext cx="2159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39" name=""/>
          <p:cNvSpPr/>
          <p:nvPr/>
        </p:nvSpPr>
        <p:spPr>
          <a:xfrm>
            <a:off x="2876080" y="1193800"/>
            <a:ext cx="1064564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double_line</a:t>
            </a:r>
          </a:p>
        </p:txBody>
      </p:sp>
      <p:cxnSp>
        <p:nvCxnSpPr>
          <p:cNvPr id="40" name=""/>
          <p:cNvCxnSpPr/>
          <p:nvPr/>
        </p:nvCxnSpPr>
        <p:spPr>
          <a:xfrm>
            <a:off x="2406650" y="1428750"/>
            <a:ext cx="2159000" cy="0"/>
          </a:xfrm>
          <a:prstGeom prst="line"/>
          <a:ln w="12700">
            <a:prstDash val="solid"/>
            <a:tailEnd type="arrow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41" name=""/>
          <p:cNvSpPr/>
          <p:nvPr/>
        </p:nvSpPr>
        <p:spPr>
          <a:xfrm>
            <a:off x="2925064" y="1460500"/>
            <a:ext cx="906272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triple_half</a:t>
            </a:r>
          </a:p>
        </p:txBody>
      </p:sp>
      <p:cxnSp>
        <p:nvCxnSpPr>
          <p:cNvPr id="42" name=""/>
          <p:cNvCxnSpPr/>
          <p:nvPr/>
        </p:nvCxnSpPr>
        <p:spPr>
          <a:xfrm>
            <a:off x="2406650" y="1695450"/>
            <a:ext cx="2159000" cy="0"/>
          </a:xfrm>
          <a:prstGeom prst="line"/>
          <a:ln w="12700">
            <a:prstDash val="solid"/>
            <a:tailEnd type="arrow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43" name=""/>
          <p:cNvSpPr/>
          <p:nvPr/>
        </p:nvSpPr>
        <p:spPr>
          <a:xfrm>
            <a:off x="2983801" y="1727200"/>
            <a:ext cx="855472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xmul=1.5</a:t>
            </a:r>
          </a:p>
        </p:txBody>
      </p:sp>
      <p:cxnSp>
        <p:nvCxnSpPr>
          <p:cNvPr id="44" name=""/>
          <p:cNvCxnSpPr/>
          <p:nvPr/>
        </p:nvCxnSpPr>
        <p:spPr>
          <a:xfrm>
            <a:off x="2406650" y="1962150"/>
            <a:ext cx="2159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45" name=""/>
          <p:cNvSpPr/>
          <p:nvPr/>
        </p:nvSpPr>
        <p:spPr>
          <a:xfrm>
            <a:off x="2424963" y="1993900"/>
            <a:ext cx="1798523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xmul=1.5, ymul=0.7</a:t>
            </a:r>
          </a:p>
        </p:txBody>
      </p:sp>
      <p:cxnSp>
        <p:nvCxnSpPr>
          <p:cNvPr id="46" name=""/>
          <p:cNvCxnSpPr/>
          <p:nvPr/>
        </p:nvCxnSpPr>
        <p:spPr>
          <a:xfrm>
            <a:off x="2406650" y="2228850"/>
            <a:ext cx="2159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47" name=""/>
          <p:cNvSpPr/>
          <p:nvPr/>
        </p:nvSpPr>
        <p:spPr>
          <a:xfrm>
            <a:off x="2928899" y="2260600"/>
            <a:ext cx="1019251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empty_vee</a:t>
            </a:r>
          </a:p>
        </p:txBody>
      </p:sp>
      <p:cxnSp>
        <p:nvCxnSpPr>
          <p:cNvPr id="48" name=""/>
          <p:cNvCxnSpPr/>
          <p:nvPr/>
        </p:nvCxnSpPr>
        <p:spPr>
          <a:xfrm>
            <a:off x="2406650" y="2495550"/>
            <a:ext cx="2159000" cy="0"/>
          </a:xfrm>
          <a:prstGeom prst="line"/>
          <a:ln w="12700">
            <a:prstDash val="solid"/>
            <a:tailEnd type="arrow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49" name=""/>
          <p:cNvSpPr/>
          <p:nvPr/>
        </p:nvSpPr>
        <p:spPr>
          <a:xfrm>
            <a:off x="806450" y="2590800"/>
            <a:ext cx="804672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marL="0" marR="0" latinLnBrk="0"/>
            <a:r>
              <a:rPr dirty="0" sz="1600" err="1" lang="en-en">
                <a:latin typeface="Nimbus Sans"/>
              </a:rPr>
              <a:t>diamond</a:t>
            </a:r>
          </a:p>
        </p:txBody>
      </p:sp>
      <p:cxnSp>
        <p:nvCxnSpPr>
          <p:cNvPr id="50" name=""/>
          <p:cNvCxnSpPr/>
          <p:nvPr/>
        </p:nvCxnSpPr>
        <p:spPr>
          <a:xfrm>
            <a:off x="793750" y="2825750"/>
            <a:ext cx="1352550" cy="0"/>
          </a:xfrm>
          <a:prstGeom prst="line"/>
          <a:ln w="12700">
            <a:prstDash val="solid"/>
            <a:tailEnd type="diamond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1" name=""/>
          <p:cNvCxnSpPr/>
          <p:nvPr/>
        </p:nvCxnSpPr>
        <p:spPr>
          <a:xfrm>
            <a:off x="2146300" y="2825750"/>
            <a:ext cx="254000" cy="0"/>
          </a:xfrm>
          <a:prstGeom prst="line"/>
          <a:ln w="12700">
            <a:prstDash val="solid"/>
            <a:headEnd type="diamond" w="lg" len="lg"/>
            <a:tailEnd type="diamond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2" name=""/>
          <p:cNvCxnSpPr/>
          <p:nvPr/>
        </p:nvCxnSpPr>
        <p:spPr>
          <a:xfrm>
            <a:off x="2400300" y="2825750"/>
            <a:ext cx="2165350" cy="0"/>
          </a:xfrm>
          <a:prstGeom prst="line"/>
          <a:ln w="12700">
            <a:prstDash val="solid"/>
            <a:headEnd type="diamond" w="lg" len="lg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53" name=""/>
          <p:cNvSpPr/>
          <p:nvPr/>
        </p:nvSpPr>
        <p:spPr>
          <a:xfrm>
            <a:off x="806450" y="2921000"/>
            <a:ext cx="1470964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marL="0" marR="0" latinLnBrk="0"/>
            <a:r>
              <a:rPr dirty="0" sz="1600" err="1" lang="en-en">
                <a:latin typeface="Nimbus Sans"/>
              </a:rPr>
              <a:t>empty_diamond</a:t>
            </a:r>
          </a:p>
        </p:txBody>
      </p:sp>
      <p:cxnSp>
        <p:nvCxnSpPr>
          <p:cNvPr id="54" name=""/>
          <p:cNvCxnSpPr/>
          <p:nvPr/>
        </p:nvCxnSpPr>
        <p:spPr>
          <a:xfrm>
            <a:off x="793750" y="3155950"/>
            <a:ext cx="1352550" cy="0"/>
          </a:xfrm>
          <a:prstGeom prst="line"/>
          <a:ln w="12700">
            <a:prstDash val="solid"/>
            <a:tailEnd type="diamond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5" name=""/>
          <p:cNvCxnSpPr/>
          <p:nvPr/>
        </p:nvCxnSpPr>
        <p:spPr>
          <a:xfrm>
            <a:off x="2146300" y="3155950"/>
            <a:ext cx="254000" cy="0"/>
          </a:xfrm>
          <a:prstGeom prst="line"/>
          <a:ln w="12700">
            <a:prstDash val="solid"/>
            <a:headEnd type="diamond" w="lg" len="lg"/>
            <a:tailEnd type="diamond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6" name=""/>
          <p:cNvCxnSpPr/>
          <p:nvPr/>
        </p:nvCxnSpPr>
        <p:spPr>
          <a:xfrm>
            <a:off x="2400300" y="3155950"/>
            <a:ext cx="2165350" cy="0"/>
          </a:xfrm>
          <a:prstGeom prst="line"/>
          <a:ln w="12700">
            <a:prstDash val="solid"/>
            <a:headEnd type="diamond" w="lg" len="lg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57" name=""/>
          <p:cNvSpPr/>
          <p:nvPr/>
        </p:nvSpPr>
        <p:spPr>
          <a:xfrm>
            <a:off x="806450" y="3187700"/>
            <a:ext cx="307848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marL="0" marR="0" latinLnBrk="0"/>
            <a:r>
              <a:rPr dirty="0" sz="1600" err="1" lang="en-en">
                <a:latin typeface="Nimbus Sans"/>
              </a:rPr>
              <a:t>dot</a:t>
            </a:r>
          </a:p>
        </p:txBody>
      </p:sp>
      <p:cxnSp>
        <p:nvCxnSpPr>
          <p:cNvPr id="58" name=""/>
          <p:cNvCxnSpPr/>
          <p:nvPr/>
        </p:nvCxnSpPr>
        <p:spPr>
          <a:xfrm>
            <a:off x="793750" y="3422650"/>
            <a:ext cx="1352550" cy="0"/>
          </a:xfrm>
          <a:prstGeom prst="line"/>
          <a:ln w="12700">
            <a:prstDash val="solid"/>
            <a:tailEnd type="oval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9" name=""/>
          <p:cNvCxnSpPr/>
          <p:nvPr/>
        </p:nvCxnSpPr>
        <p:spPr>
          <a:xfrm>
            <a:off x="2146300" y="3422650"/>
            <a:ext cx="254000" cy="0"/>
          </a:xfrm>
          <a:prstGeom prst="line"/>
          <a:ln w="12700">
            <a:prstDash val="solid"/>
            <a:headEnd type="oval" w="lg" len="lg"/>
            <a:tailEnd type="oval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0" name=""/>
          <p:cNvCxnSpPr/>
          <p:nvPr/>
        </p:nvCxnSpPr>
        <p:spPr>
          <a:xfrm>
            <a:off x="2400300" y="3422650"/>
            <a:ext cx="2165350" cy="0"/>
          </a:xfrm>
          <a:prstGeom prst="line"/>
          <a:ln w="12700">
            <a:prstDash val="solid"/>
            <a:headEnd type="oval" w="lg" len="lg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61" name=""/>
          <p:cNvSpPr/>
          <p:nvPr/>
        </p:nvSpPr>
        <p:spPr>
          <a:xfrm>
            <a:off x="806450" y="3454400"/>
            <a:ext cx="974140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marL="0" marR="0" latinLnBrk="0"/>
            <a:r>
              <a:rPr dirty="0" sz="1600" err="1" lang="en-en">
                <a:latin typeface="Nimbus Sans"/>
              </a:rPr>
              <a:t>empty_dot</a:t>
            </a:r>
          </a:p>
        </p:txBody>
      </p:sp>
      <p:cxnSp>
        <p:nvCxnSpPr>
          <p:cNvPr id="62" name=""/>
          <p:cNvCxnSpPr/>
          <p:nvPr/>
        </p:nvCxnSpPr>
        <p:spPr>
          <a:xfrm>
            <a:off x="793750" y="3689350"/>
            <a:ext cx="1352550" cy="0"/>
          </a:xfrm>
          <a:prstGeom prst="line"/>
          <a:ln w="12700">
            <a:prstDash val="solid"/>
            <a:tailEnd type="oval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3" name=""/>
          <p:cNvCxnSpPr/>
          <p:nvPr/>
        </p:nvCxnSpPr>
        <p:spPr>
          <a:xfrm>
            <a:off x="2146300" y="3689350"/>
            <a:ext cx="254000" cy="0"/>
          </a:xfrm>
          <a:prstGeom prst="line"/>
          <a:ln w="12700">
            <a:prstDash val="solid"/>
            <a:headEnd type="oval" w="lg" len="lg"/>
            <a:tailEnd type="oval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4" name=""/>
          <p:cNvCxnSpPr/>
          <p:nvPr/>
        </p:nvCxnSpPr>
        <p:spPr>
          <a:xfrm>
            <a:off x="2400300" y="3689350"/>
            <a:ext cx="2165350" cy="0"/>
          </a:xfrm>
          <a:prstGeom prst="line"/>
          <a:ln w="12700">
            <a:prstDash val="solid"/>
            <a:headEnd type="oval" w="lg" len="lg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65" name=""/>
          <p:cNvSpPr/>
          <p:nvPr/>
        </p:nvSpPr>
        <p:spPr>
          <a:xfrm>
            <a:off x="806450" y="3721100"/>
            <a:ext cx="1019251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marL="0" marR="0" latinLnBrk="0"/>
            <a:r>
              <a:rPr dirty="0" sz="1600" err="1" lang="en-en">
                <a:latin typeface="Nimbus Sans"/>
              </a:rPr>
              <a:t>nsdiamond</a:t>
            </a:r>
          </a:p>
        </p:txBody>
      </p:sp>
      <p:cxnSp>
        <p:nvCxnSpPr>
          <p:cNvPr id="66" name=""/>
          <p:cNvCxnSpPr/>
          <p:nvPr/>
        </p:nvCxnSpPr>
        <p:spPr>
          <a:xfrm>
            <a:off x="793750" y="3956050"/>
            <a:ext cx="1346200" cy="0"/>
          </a:xfrm>
          <a:prstGeom prst="line"/>
          <a:ln w="12700">
            <a:prstDash val="solid"/>
            <a:tailEnd type="diamond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7" name=""/>
          <p:cNvCxnSpPr/>
          <p:nvPr/>
        </p:nvCxnSpPr>
        <p:spPr>
          <a:xfrm>
            <a:off x="2152650" y="3956050"/>
            <a:ext cx="241300" cy="0"/>
          </a:xfrm>
          <a:prstGeom prst="line"/>
          <a:ln w="12700">
            <a:prstDash val="solid"/>
            <a:tailEnd type="diamond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8" name=""/>
          <p:cNvCxnSpPr/>
          <p:nvPr/>
        </p:nvCxnSpPr>
        <p:spPr>
          <a:xfrm>
            <a:off x="2406650" y="3956050"/>
            <a:ext cx="2159000" cy="0"/>
          </a:xfrm>
          <a:prstGeom prst="line"/>
          <a:ln w="12700">
            <a:prstDash val="solid"/>
            <a:tailEnd type="diamond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69" name=""/>
          <p:cNvSpPr/>
          <p:nvPr/>
        </p:nvSpPr>
        <p:spPr>
          <a:xfrm>
            <a:off x="806450" y="3987800"/>
            <a:ext cx="522427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marL="0" marR="0" latinLnBrk="0"/>
            <a:r>
              <a:rPr dirty="0" sz="1600" err="1" lang="en-en">
                <a:latin typeface="Nimbus Sans"/>
              </a:rPr>
              <a:t>nsdot</a:t>
            </a:r>
          </a:p>
        </p:txBody>
      </p:sp>
      <p:cxnSp>
        <p:nvCxnSpPr>
          <p:cNvPr id="70" name=""/>
          <p:cNvCxnSpPr/>
          <p:nvPr/>
        </p:nvCxnSpPr>
        <p:spPr>
          <a:xfrm>
            <a:off x="793750" y="4222750"/>
            <a:ext cx="1346200" cy="0"/>
          </a:xfrm>
          <a:prstGeom prst="line"/>
          <a:ln w="12700">
            <a:prstDash val="solid"/>
            <a:tailEnd type="oval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71" name=""/>
          <p:cNvCxnSpPr/>
          <p:nvPr/>
        </p:nvCxnSpPr>
        <p:spPr>
          <a:xfrm>
            <a:off x="2152650" y="4222750"/>
            <a:ext cx="241300" cy="0"/>
          </a:xfrm>
          <a:prstGeom prst="line"/>
          <a:ln w="12700">
            <a:prstDash val="solid"/>
            <a:tailEnd type="oval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72" name=""/>
          <p:cNvCxnSpPr/>
          <p:nvPr/>
        </p:nvCxnSpPr>
        <p:spPr>
          <a:xfrm>
            <a:off x="2406650" y="4222750"/>
            <a:ext cx="2159000" cy="0"/>
          </a:xfrm>
          <a:prstGeom prst="line"/>
          <a:ln w="12700">
            <a:prstDash val="solid"/>
            <a:tailEnd type="oval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73" name=""/>
          <p:cNvSpPr/>
          <p:nvPr/>
        </p:nvSpPr>
        <p:spPr>
          <a:xfrm>
            <a:off x="1811858" y="4305300"/>
            <a:ext cx="1640433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indicating skipped</a:t>
            </a:r>
          </a:p>
        </p:txBody>
      </p:sp>
      <p:cxnSp>
        <p:nvCxnSpPr>
          <p:cNvPr id="74" name=""/>
          <p:cNvCxnSpPr/>
          <p:nvPr/>
        </p:nvCxnSpPr>
        <p:spPr>
          <a:xfrm>
            <a:off x="793750" y="4540250"/>
            <a:ext cx="1352550" cy="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75" name=""/>
          <p:cNvCxnSpPr/>
          <p:nvPr/>
        </p:nvCxnSpPr>
        <p:spPr>
          <a:xfrm>
            <a:off x="2146300" y="4540250"/>
            <a:ext cx="254000" cy="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76" name=""/>
          <p:cNvCxnSpPr/>
          <p:nvPr/>
        </p:nvCxnSpPr>
        <p:spPr>
          <a:xfrm>
            <a:off x="2400300" y="4540250"/>
            <a:ext cx="216535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