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600200" cy="1803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9788" y="1651000"/>
            <a:ext cx="211734" cy="4826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801522" y="1117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584200" y="584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1267256" y="1117600"/>
            <a:ext cx="663041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DDDD</a:t>
            </a:r>
          </a:p>
        </p:txBody>
      </p:sp>
      <p:sp>
        <p:nvSpPr>
          <p:cNvPr id="7" name=""/>
          <p:cNvSpPr/>
          <p:nvPr/>
        </p:nvSpPr>
        <p:spPr>
          <a:xfrm>
            <a:off x="1267256" y="1651000"/>
            <a:ext cx="663041" cy="4826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